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5" Type="http://schemas.openxmlformats.org/officeDocument/2006/relationships/viewProps" Target="viewProps.xml" /><Relationship Id="rId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tableStyles" Target="tableStyles.xml" /><Relationship Id="rId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February 2024</a:t>
            </a: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Git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John Doe</dc:creator>
  <cp:keywords/>
  <dcterms:created xsi:type="dcterms:W3CDTF">2024-02-05T01:51:40Z</dcterms:created>
  <dcterms:modified xsi:type="dcterms:W3CDTF">2024-02-05T01:51:40Z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2024-02-01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February 2024</vt:lpwstr>
  </property>
  <property fmtid="{D5CDD505-2E9C-101B-9397-08002B2CF9AE}" pid="11" name="toc-title">
    <vt:lpwstr>Table of contents</vt:lpwstr>
  </property>
</Properties>
</file>